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683" r:id="rId3"/>
  </p:sldMasterIdLst>
  <p:notesMasterIdLst>
    <p:notesMasterId r:id="rId26"/>
  </p:notesMasterIdLst>
  <p:handoutMasterIdLst>
    <p:handoutMasterId r:id="rId27"/>
  </p:handoutMasterIdLst>
  <p:sldIdLst>
    <p:sldId id="447" r:id="rId4"/>
    <p:sldId id="423" r:id="rId5"/>
    <p:sldId id="460" r:id="rId6"/>
    <p:sldId id="446" r:id="rId7"/>
    <p:sldId id="461" r:id="rId8"/>
    <p:sldId id="462" r:id="rId9"/>
    <p:sldId id="463" r:id="rId10"/>
    <p:sldId id="464" r:id="rId11"/>
    <p:sldId id="470" r:id="rId12"/>
    <p:sldId id="471" r:id="rId13"/>
    <p:sldId id="465" r:id="rId14"/>
    <p:sldId id="466" r:id="rId15"/>
    <p:sldId id="472" r:id="rId16"/>
    <p:sldId id="479" r:id="rId17"/>
    <p:sldId id="473" r:id="rId18"/>
    <p:sldId id="474" r:id="rId19"/>
    <p:sldId id="478" r:id="rId20"/>
    <p:sldId id="476" r:id="rId21"/>
    <p:sldId id="477" r:id="rId22"/>
    <p:sldId id="480" r:id="rId23"/>
    <p:sldId id="481" r:id="rId24"/>
    <p:sldId id="469" r:id="rId2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2038"/>
    <a:srgbClr val="7479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255" autoAdjust="0"/>
  </p:normalViewPr>
  <p:slideViewPr>
    <p:cSldViewPr>
      <p:cViewPr varScale="1">
        <p:scale>
          <a:sx n="88" d="100"/>
          <a:sy n="88" d="100"/>
        </p:scale>
        <p:origin x="822" y="78"/>
      </p:cViewPr>
      <p:guideLst>
        <p:guide orient="horz" pos="1575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18AE-167C-4131-9629-6E794BDABAB7}" type="datetimeFigureOut">
              <a:rPr lang="de-DE" smtClean="0"/>
              <a:pPr/>
              <a:t>02.06.2020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4860-8AA2-421A-B23C-393FA4934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5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D74E-F40F-487A-AF03-8C5973839EB3}" type="datetimeFigureOut">
              <a:rPr lang="de-DE" smtClean="0"/>
              <a:pPr/>
              <a:t>02.06.2020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5B9E-A7B9-4971-AC98-BEF65965E1E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33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7A9-A4AC-41FC-B7C4-98FE89DB306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96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3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58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38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5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35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6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5B9E-A7B9-4971-AC98-BEF65965E1E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8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spect="1"/>
          </p:cNvSpPr>
          <p:nvPr userDrawn="1"/>
        </p:nvSpPr>
        <p:spPr>
          <a:xfrm>
            <a:off x="-324544" y="529583"/>
            <a:ext cx="9865096" cy="4103880"/>
          </a:xfrm>
          <a:prstGeom prst="rect">
            <a:avLst/>
          </a:prstGeom>
          <a:blipFill dpi="0" rotWithShape="1">
            <a:blip r:embed="rId2" cstate="print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6732240" y="4443958"/>
            <a:ext cx="2232247" cy="410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 descr="Q:\Daten\Rheine\Vertrieb\DCS\GödkerF\PowerPoint Präsentationen\Präsentationstools\Logo DEOS AG NEU\DEOS Logo CMYK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43958"/>
            <a:ext cx="2160239" cy="4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9781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206453"/>
            <a:ext cx="5486400" cy="453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052A-3DEA-49A0-A04B-240FD48C6B36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ssdiagramm: Verbindungsstelle 12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bindungsstelle 13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5"/>
          <p:cNvSpPr txBox="1">
            <a:spLocks/>
          </p:cNvSpPr>
          <p:nvPr userDrawn="1"/>
        </p:nvSpPr>
        <p:spPr>
          <a:xfrm>
            <a:off x="467544" y="236520"/>
            <a:ext cx="6984776" cy="326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Agendapunkt</a:t>
            </a:r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380334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3721" y="775608"/>
            <a:ext cx="4857751" cy="1203722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0">
                <a:schemeClr val="bg2">
                  <a:tint val="44500"/>
                  <a:satMod val="160000"/>
                  <a:alpha val="59000"/>
                </a:schemeClr>
              </a:gs>
              <a:gs pos="100000">
                <a:schemeClr val="bg2">
                  <a:tint val="23500"/>
                  <a:satMod val="160000"/>
                  <a:alpha val="0"/>
                  <a:lumMod val="59000"/>
                  <a:lumOff val="4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DEOS AG Masterfolien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06" y="342900"/>
            <a:ext cx="2004891" cy="3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4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, Titel 2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000" y="13188"/>
            <a:ext cx="6348047" cy="5644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2683" y="1175658"/>
            <a:ext cx="3342667" cy="3457064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3C99-1F37-4D4A-9E1D-51F0BAFB9E2E}" type="datetime1">
              <a:rPr lang="de-DE" smtClean="0"/>
              <a:pPr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DEOS AG - Technology for intelligent buildings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323-7669-40D6-BFD6-8F70A67031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542359"/>
            <a:ext cx="6600894" cy="380206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Titel 2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4"/>
          </p:nvPr>
        </p:nvSpPr>
        <p:spPr>
          <a:xfrm>
            <a:off x="466928" y="1175657"/>
            <a:ext cx="4552748" cy="345706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1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itel 2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2000" y="13188"/>
            <a:ext cx="6348047" cy="5644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3C99-1F37-4D4A-9E1D-51F0BAFB9E2E}" type="datetime1">
              <a:rPr lang="de-DE" smtClean="0"/>
              <a:pPr/>
              <a:t>02.06.2020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DEOS AG - Technology for intelligent buildings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C323-7669-40D6-BFD6-8F70A670312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4000" y="542359"/>
            <a:ext cx="6600894" cy="380206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Titel 2</a:t>
            </a:r>
          </a:p>
        </p:txBody>
      </p:sp>
    </p:spTree>
    <p:extLst>
      <p:ext uri="{BB962C8B-B14F-4D97-AF65-F5344CB8AC3E}">
        <p14:creationId xmlns:p14="http://schemas.microsoft.com/office/powerpoint/2010/main" val="393332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4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07504" y="846000"/>
            <a:ext cx="5292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flipV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6084000" y="576000"/>
            <a:ext cx="3060000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flipV="1">
            <a:off x="5400000" y="576000"/>
            <a:ext cx="684168" cy="27000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457200" y="267494"/>
            <a:ext cx="8219256" cy="580606"/>
          </a:xfrm>
        </p:spPr>
        <p:txBody>
          <a:bodyPr/>
          <a:lstStyle>
            <a:lvl1pPr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E019-4500-463A-983A-9DE783B9BBD3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lussdiagramm: Verbindungsstelle 1"/>
          <p:cNvSpPr/>
          <p:nvPr userDrawn="1"/>
        </p:nvSpPr>
        <p:spPr>
          <a:xfrm>
            <a:off x="89504" y="832445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ungsstelle 16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25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4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93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8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9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FA94AF-3BDD-4071-ADC0-B56CB4EFFECB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Verbindungsstelle 19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Verbindungsstelle 20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953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4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7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7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ussdiagramm: Verbindungsstelle 10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412427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ED45-9C61-4F87-AFFF-C67D6C24D09B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ussdiagramm: Verbindungsstelle 14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bindungsstelle 15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320912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8D49-D2B0-4045-915E-8F17AAD515E0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Verbindungsstelle 17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Verbindungsstelle 18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1923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8FE2-79D7-4BC7-9E8B-DD05377ED2B8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Verbindungsstelle 17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Verbindungsstelle 18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62442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B9237-1BD5-4E9F-AAEA-424B4B395EA6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93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15566"/>
            <a:ext cx="5111750" cy="3679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40ED-6FD1-4243-9903-5E1B59CEFDE3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7504" y="576000"/>
            <a:ext cx="9036496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H="1">
            <a:off x="5400000" y="612000"/>
            <a:ext cx="684168" cy="27000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6084000" y="612000"/>
            <a:ext cx="306000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251520" y="886763"/>
            <a:ext cx="5148480" cy="0"/>
          </a:xfrm>
          <a:prstGeom prst="line">
            <a:avLst/>
          </a:prstGeom>
          <a:ln w="12700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ssdiagramm: Verbindungsstelle 12"/>
          <p:cNvSpPr/>
          <p:nvPr userDrawn="1"/>
        </p:nvSpPr>
        <p:spPr>
          <a:xfrm>
            <a:off x="225895" y="872479"/>
            <a:ext cx="28800" cy="28800"/>
          </a:xfrm>
          <a:prstGeom prst="flowChartConnector">
            <a:avLst/>
          </a:prstGeom>
          <a:solidFill>
            <a:srgbClr val="DD2038"/>
          </a:solidFill>
          <a:ln w="1270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bindungsstelle 13"/>
          <p:cNvSpPr/>
          <p:nvPr userDrawn="1"/>
        </p:nvSpPr>
        <p:spPr>
          <a:xfrm>
            <a:off x="89504" y="560289"/>
            <a:ext cx="28800" cy="28800"/>
          </a:xfrm>
          <a:prstGeom prst="flowChartConnector">
            <a:avLst/>
          </a:prstGeom>
          <a:solidFill>
            <a:srgbClr val="747979"/>
          </a:solidFill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5"/>
          <p:cNvSpPr>
            <a:spLocks noGrp="1"/>
          </p:cNvSpPr>
          <p:nvPr>
            <p:ph type="title" hasCustomPrompt="1"/>
          </p:nvPr>
        </p:nvSpPr>
        <p:spPr>
          <a:xfrm>
            <a:off x="467544" y="236520"/>
            <a:ext cx="6984776" cy="326506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22" y="561675"/>
            <a:ext cx="6984776" cy="32156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Unterpunkt</a:t>
            </a:r>
          </a:p>
        </p:txBody>
      </p:sp>
    </p:spTree>
    <p:extLst>
      <p:ext uri="{BB962C8B-B14F-4D97-AF65-F5344CB8AC3E}">
        <p14:creationId xmlns:p14="http://schemas.microsoft.com/office/powerpoint/2010/main" val="22981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4803849"/>
            <a:ext cx="9144000" cy="3396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algn="ctr">
            <a:solidFill>
              <a:srgbClr val="D7D7D7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192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" y="4824000"/>
            <a:ext cx="972000" cy="288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9FAF5E-CAD3-4401-9608-1D036F4FBFFD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80478" y="4824000"/>
            <a:ext cx="4320000" cy="288000"/>
          </a:xfrm>
          <a:prstGeom prst="rect">
            <a:avLst/>
          </a:prstGeom>
        </p:spPr>
        <p:txBody>
          <a:bodyPr vert="horz" lIns="14400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Michael Stecher-Tatour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4824000"/>
            <a:ext cx="9726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F8B867-BA27-4B84-8F35-1861B8373DE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4806000"/>
            <a:ext cx="9144000" cy="0"/>
          </a:xfrm>
          <a:prstGeom prst="line">
            <a:avLst/>
          </a:prstGeom>
          <a:ln w="12700">
            <a:solidFill>
              <a:srgbClr val="747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5127658"/>
            <a:ext cx="9144000" cy="0"/>
          </a:xfrm>
          <a:prstGeom prst="line">
            <a:avLst/>
          </a:prstGeom>
          <a:ln w="28575">
            <a:solidFill>
              <a:srgbClr val="DD2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 userDrawn="1"/>
        </p:nvCxnSpPr>
        <p:spPr>
          <a:xfrm flipV="1">
            <a:off x="8172400" y="4839626"/>
            <a:ext cx="0" cy="252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8698" y="154938"/>
            <a:ext cx="1371774" cy="26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 flipV="1">
            <a:off x="971600" y="4838400"/>
            <a:ext cx="0" cy="252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80" r:id="rId11"/>
    <p:sldLayoutId id="2147483681" r:id="rId12"/>
    <p:sldLayoutId id="2147483682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6FC9-DA2A-434C-966E-1B2F5926DEDD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6A05-7471-4C74-AD02-E089D52C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7E21-ADFE-4AB5-84B3-B8F722C916D8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7AEC-3BB9-4204-8650-AA4D3F388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6552728" cy="1584176"/>
          </a:xfrm>
          <a:gradFill>
            <a:gsLst>
              <a:gs pos="0">
                <a:schemeClr val="tx2"/>
              </a:gs>
              <a:gs pos="0">
                <a:schemeClr val="bg2">
                  <a:tint val="44500"/>
                  <a:satMod val="160000"/>
                  <a:alpha val="55000"/>
                </a:schemeClr>
              </a:gs>
              <a:gs pos="100000">
                <a:schemeClr val="bg2">
                  <a:tint val="23500"/>
                  <a:satMod val="160000"/>
                  <a:alpha val="0"/>
                  <a:lumMod val="59000"/>
                  <a:lumOff val="41000"/>
                </a:schemeClr>
              </a:gs>
            </a:gsLst>
          </a:gradFill>
        </p:spPr>
        <p:txBody>
          <a:bodyPr>
            <a:normAutofit fontScale="90000"/>
          </a:bodyPr>
          <a:lstStyle/>
          <a:p>
            <a:r>
              <a:rPr lang="de-DE" dirty="0" smtClean="0"/>
              <a:t>Artikel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Open </a:t>
            </a:r>
            <a:r>
              <a:rPr lang="de-DE" dirty="0" smtClean="0"/>
              <a:t>View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Mayapada </a:t>
            </a:r>
            <a:r>
              <a:rPr lang="de-DE" sz="1800" dirty="0" smtClean="0"/>
              <a:t>Hospital Kuningan-Jakarta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391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MODE AHU </a:t>
            </a:r>
            <a:r>
              <a:rPr lang="en-US" dirty="0"/>
              <a:t>OT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12"/>
          <p:cNvSpPr txBox="1">
            <a:spLocks/>
          </p:cNvSpPr>
          <p:nvPr/>
        </p:nvSpPr>
        <p:spPr>
          <a:xfrm>
            <a:off x="6156176" y="699542"/>
            <a:ext cx="3010506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 err="1" smtClean="0"/>
              <a:t>Pilih</a:t>
            </a:r>
            <a:r>
              <a:rPr lang="en-ID" dirty="0" smtClean="0"/>
              <a:t> mode AHU OT yang </a:t>
            </a:r>
            <a:r>
              <a:rPr lang="en-ID" dirty="0" err="1" smtClean="0"/>
              <a:t>ditunjuk</a:t>
            </a:r>
            <a:r>
              <a:rPr lang="en-ID" dirty="0" smtClean="0"/>
              <a:t> </a:t>
            </a:r>
            <a:r>
              <a:rPr lang="en-ID" dirty="0" err="1" smtClean="0"/>
              <a:t>anah</a:t>
            </a:r>
            <a:r>
              <a:rPr lang="en-ID" dirty="0" smtClean="0"/>
              <a:t> </a:t>
            </a:r>
            <a:r>
              <a:rPr lang="en-ID" dirty="0" err="1" smtClean="0"/>
              <a:t>panah</a:t>
            </a:r>
            <a:r>
              <a:rPr lang="en-ID" dirty="0" smtClean="0"/>
              <a:t>,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sentuh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yang di </a:t>
            </a:r>
            <a:r>
              <a:rPr lang="en-ID" dirty="0" err="1"/>
              <a:t>tunjuk</a:t>
            </a:r>
            <a:r>
              <a:rPr lang="en-ID" dirty="0"/>
              <a:t> </a:t>
            </a:r>
            <a:r>
              <a:rPr lang="en-ID" dirty="0" err="1"/>
              <a:t>anah</a:t>
            </a:r>
            <a:r>
              <a:rPr lang="en-ID" dirty="0"/>
              <a:t> </a:t>
            </a:r>
            <a:r>
              <a:rPr lang="en-ID" dirty="0" err="1"/>
              <a:t>panah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 smtClean="0"/>
              <a:t>biru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 yang mode </a:t>
            </a:r>
            <a:r>
              <a:rPr lang="en-ID" dirty="0" err="1" smtClean="0"/>
              <a:t>gunakan</a:t>
            </a:r>
            <a:endParaRPr lang="en-ID" dirty="0"/>
          </a:p>
          <a:p>
            <a:pPr marL="174625" indent="-174625">
              <a:buFontTx/>
              <a:buChar char="-"/>
            </a:pPr>
            <a:endParaRPr lang="en-ID" dirty="0" smtClean="0"/>
          </a:p>
          <a:p>
            <a:pPr marL="174625" indent="-174625">
              <a:buFontTx/>
              <a:buChar char="-"/>
            </a:pPr>
            <a:endParaRPr lang="en-ID" dirty="0" smtClean="0"/>
          </a:p>
          <a:p>
            <a:endParaRPr lang="id-ID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6048672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779912" y="2271871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7173" y="2260985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2260985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1014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US" sz="2000" dirty="0" err="1" smtClean="0"/>
              <a:t>Tampilan</a:t>
            </a:r>
            <a:r>
              <a:rPr lang="en-US" sz="2000" dirty="0" smtClean="0"/>
              <a:t> ROOM OT-1</a:t>
            </a:r>
            <a:endParaRPr lang="en-GB" sz="20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22874" y="699542"/>
            <a:ext cx="2843808" cy="4032448"/>
          </a:xfrm>
        </p:spPr>
        <p:txBody>
          <a:bodyPr/>
          <a:lstStyle/>
          <a:p>
            <a:pPr marL="174625" indent="-174625">
              <a:buFontTx/>
              <a:buChar char="-"/>
            </a:pPr>
            <a:r>
              <a:rPr lang="en-ID" sz="1700" dirty="0" err="1"/>
              <a:t>Pilih</a:t>
            </a:r>
            <a:r>
              <a:rPr lang="en-ID" sz="1700" dirty="0"/>
              <a:t> mode AHU OT yang </a:t>
            </a:r>
            <a:r>
              <a:rPr lang="en-ID" sz="1700" dirty="0" err="1"/>
              <a:t>ditunjuk</a:t>
            </a:r>
            <a:r>
              <a:rPr lang="en-ID" sz="1700" dirty="0"/>
              <a:t> </a:t>
            </a:r>
            <a:r>
              <a:rPr lang="en-ID" sz="1700" dirty="0" err="1"/>
              <a:t>anah</a:t>
            </a:r>
            <a:r>
              <a:rPr lang="en-ID" sz="1700" dirty="0"/>
              <a:t> </a:t>
            </a:r>
            <a:r>
              <a:rPr lang="en-ID" sz="1700" dirty="0" err="1"/>
              <a:t>panah</a:t>
            </a:r>
            <a:r>
              <a:rPr lang="en-ID" sz="1700" dirty="0"/>
              <a:t>,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cara</a:t>
            </a:r>
            <a:r>
              <a:rPr lang="en-ID" sz="1700" dirty="0"/>
              <a:t> </a:t>
            </a:r>
            <a:r>
              <a:rPr lang="en-ID" sz="1700" dirty="0" err="1"/>
              <a:t>sentuh</a:t>
            </a:r>
            <a:r>
              <a:rPr lang="en-ID" sz="1700" dirty="0"/>
              <a:t> </a:t>
            </a:r>
            <a:r>
              <a:rPr lang="en-ID" sz="1700" dirty="0" err="1"/>
              <a:t>tombol</a:t>
            </a:r>
            <a:r>
              <a:rPr lang="en-ID" sz="1700" dirty="0"/>
              <a:t> yang di </a:t>
            </a:r>
            <a:r>
              <a:rPr lang="en-ID" sz="1700" dirty="0" err="1"/>
              <a:t>tunjuk</a:t>
            </a:r>
            <a:r>
              <a:rPr lang="en-ID" sz="1700" dirty="0"/>
              <a:t> </a:t>
            </a:r>
            <a:r>
              <a:rPr lang="en-ID" sz="1700" dirty="0" err="1"/>
              <a:t>anah</a:t>
            </a:r>
            <a:r>
              <a:rPr lang="en-ID" sz="1700" dirty="0"/>
              <a:t> </a:t>
            </a:r>
            <a:r>
              <a:rPr lang="en-ID" sz="1700" dirty="0" err="1"/>
              <a:t>panah</a:t>
            </a:r>
            <a:r>
              <a:rPr lang="en-ID" sz="1700" dirty="0"/>
              <a:t> </a:t>
            </a:r>
            <a:r>
              <a:rPr lang="en-ID" sz="1700" dirty="0" err="1"/>
              <a:t>dan</a:t>
            </a:r>
            <a:r>
              <a:rPr lang="en-ID" sz="1700" dirty="0"/>
              <a:t> </a:t>
            </a:r>
            <a:r>
              <a:rPr lang="en-ID" sz="1700" dirty="0" err="1"/>
              <a:t>akan</a:t>
            </a:r>
            <a:r>
              <a:rPr lang="en-ID" sz="1700" dirty="0"/>
              <a:t> </a:t>
            </a:r>
            <a:r>
              <a:rPr lang="en-ID" sz="1700" dirty="0" err="1"/>
              <a:t>berubah</a:t>
            </a:r>
            <a:r>
              <a:rPr lang="en-ID" sz="1700" dirty="0"/>
              <a:t> </a:t>
            </a:r>
            <a:r>
              <a:rPr lang="en-ID" sz="1700" dirty="0" err="1"/>
              <a:t>berwarna</a:t>
            </a:r>
            <a:r>
              <a:rPr lang="en-ID" sz="1700" dirty="0"/>
              <a:t> </a:t>
            </a:r>
            <a:r>
              <a:rPr lang="en-ID" sz="1700" dirty="0" err="1" smtClean="0"/>
              <a:t>biru</a:t>
            </a:r>
            <a:r>
              <a:rPr lang="en-ID" sz="1700" dirty="0" smtClean="0"/>
              <a:t>.</a:t>
            </a:r>
          </a:p>
          <a:p>
            <a:pPr marL="174625" indent="-174625">
              <a:buFontTx/>
              <a:buChar char="-"/>
            </a:pPr>
            <a:r>
              <a:rPr lang="en-ID" sz="1700" dirty="0" err="1" smtClean="0"/>
              <a:t>Pilih</a:t>
            </a:r>
            <a:r>
              <a:rPr lang="en-ID" sz="1700" dirty="0" smtClean="0"/>
              <a:t> </a:t>
            </a:r>
            <a:r>
              <a:rPr lang="en-ID" sz="1700" dirty="0" err="1" smtClean="0"/>
              <a:t>setpoint</a:t>
            </a:r>
            <a:r>
              <a:rPr lang="en-ID" sz="1700" dirty="0" smtClean="0"/>
              <a:t> </a:t>
            </a:r>
            <a:r>
              <a:rPr lang="en-ID" sz="1700" dirty="0" err="1" smtClean="0"/>
              <a:t>temperatur</a:t>
            </a:r>
            <a:r>
              <a:rPr lang="en-ID" sz="1700" dirty="0" smtClean="0"/>
              <a:t> OT-1 </a:t>
            </a:r>
            <a:r>
              <a:rPr lang="en-ID" sz="1700" dirty="0" err="1" smtClean="0"/>
              <a:t>dengan</a:t>
            </a:r>
            <a:r>
              <a:rPr lang="en-ID" sz="1700" dirty="0" smtClean="0"/>
              <a:t> Slider yang </a:t>
            </a:r>
            <a:r>
              <a:rPr lang="en-ID" sz="1700" dirty="0" err="1" smtClean="0"/>
              <a:t>ditunjuk</a:t>
            </a:r>
            <a:r>
              <a:rPr lang="en-ID" sz="1700" dirty="0" smtClean="0"/>
              <a:t> </a:t>
            </a:r>
            <a:r>
              <a:rPr lang="en-ID" sz="1700" dirty="0" err="1" smtClean="0"/>
              <a:t>anah</a:t>
            </a:r>
            <a:r>
              <a:rPr lang="en-ID" sz="1700" dirty="0" smtClean="0"/>
              <a:t> </a:t>
            </a:r>
            <a:r>
              <a:rPr lang="en-ID" sz="1700" dirty="0" err="1" smtClean="0"/>
              <a:t>panah</a:t>
            </a:r>
            <a:r>
              <a:rPr lang="en-ID" sz="1700" dirty="0" smtClean="0"/>
              <a:t> </a:t>
            </a:r>
            <a:r>
              <a:rPr lang="en-ID" sz="1700" dirty="0" err="1" smtClean="0"/>
              <a:t>dengan</a:t>
            </a:r>
            <a:r>
              <a:rPr lang="en-ID" sz="1700" dirty="0" smtClean="0"/>
              <a:t> </a:t>
            </a:r>
            <a:r>
              <a:rPr lang="en-ID" sz="1700" dirty="0" err="1" smtClean="0"/>
              <a:t>cara</a:t>
            </a:r>
            <a:r>
              <a:rPr lang="en-ID" sz="1700" dirty="0" smtClean="0"/>
              <a:t> </a:t>
            </a:r>
            <a:r>
              <a:rPr lang="en-ID" sz="1700" dirty="0" err="1" smtClean="0"/>
              <a:t>klik</a:t>
            </a:r>
            <a:r>
              <a:rPr lang="en-ID" sz="1700" dirty="0" smtClean="0"/>
              <a:t>, </a:t>
            </a:r>
            <a:r>
              <a:rPr lang="en-ID" sz="1700" dirty="0" err="1" smtClean="0"/>
              <a:t>kemudian</a:t>
            </a:r>
            <a:r>
              <a:rPr lang="en-ID" sz="1700" dirty="0" smtClean="0"/>
              <a:t> </a:t>
            </a:r>
            <a:r>
              <a:rPr lang="en-ID" sz="1700" dirty="0" err="1" smtClean="0"/>
              <a:t>muncul</a:t>
            </a:r>
            <a:r>
              <a:rPr lang="en-ID" sz="1700" dirty="0" smtClean="0"/>
              <a:t> Graphic page entry </a:t>
            </a:r>
            <a:r>
              <a:rPr lang="en-ID" sz="1700" dirty="0" err="1" smtClean="0"/>
              <a:t>lalu</a:t>
            </a:r>
            <a:r>
              <a:rPr lang="en-ID" sz="1700" dirty="0" smtClean="0"/>
              <a:t> drag </a:t>
            </a:r>
            <a:r>
              <a:rPr lang="en-ID" sz="1700" dirty="0" err="1" smtClean="0"/>
              <a:t>sesuai</a:t>
            </a:r>
            <a:r>
              <a:rPr lang="en-ID" sz="1700" dirty="0" smtClean="0"/>
              <a:t> </a:t>
            </a:r>
            <a:r>
              <a:rPr lang="en-ID" sz="1700" dirty="0" err="1" smtClean="0"/>
              <a:t>temperatur</a:t>
            </a:r>
            <a:r>
              <a:rPr lang="en-ID" sz="1700" dirty="0" smtClean="0"/>
              <a:t> yang </a:t>
            </a:r>
            <a:r>
              <a:rPr lang="en-ID" sz="1700" dirty="0" err="1" smtClean="0"/>
              <a:t>anda</a:t>
            </a:r>
            <a:r>
              <a:rPr lang="en-ID" sz="1700" dirty="0" smtClean="0"/>
              <a:t> </a:t>
            </a:r>
            <a:r>
              <a:rPr lang="en-ID" sz="1700" dirty="0" err="1" smtClean="0"/>
              <a:t>inginkan</a:t>
            </a:r>
            <a:r>
              <a:rPr lang="en-ID" sz="1700" dirty="0" smtClean="0"/>
              <a:t>.</a:t>
            </a:r>
            <a:endParaRPr lang="en-ID" sz="17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5590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7704" y="3579862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3595093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4048" y="3595093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86462" y="2067694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t="17429" r="28702" b="62875"/>
          <a:stretch/>
        </p:blipFill>
        <p:spPr bwMode="auto">
          <a:xfrm>
            <a:off x="2397297" y="2011533"/>
            <a:ext cx="2189165" cy="62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201710" y="1990751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Tampilan</a:t>
            </a:r>
            <a:r>
              <a:rPr lang="en-ID" dirty="0" smtClean="0"/>
              <a:t> ROOM OT-2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77574" y="364429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61750" y="364429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73918" y="364429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36148" y="2067694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5" t="17429" r="28702" b="62875"/>
          <a:stretch/>
        </p:blipFill>
        <p:spPr bwMode="auto">
          <a:xfrm>
            <a:off x="2397297" y="2011533"/>
            <a:ext cx="2189165" cy="62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201710" y="1990751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sz="1700" smtClean="0"/>
              <a:t>Pilih mode AHU OT yang ditunjuk anah panah, dengan cara sentuh tombol yang di tunjuk anah panah dan akan berubah berwarna biru.</a:t>
            </a:r>
          </a:p>
          <a:p>
            <a:pPr marL="174625" indent="-174625">
              <a:buFontTx/>
              <a:buChar char="-"/>
            </a:pPr>
            <a:r>
              <a:rPr lang="en-ID" sz="1700" smtClean="0"/>
              <a:t>Pilih setpoint temperatur OT-1 dengan Slider yang ditunjuk anah panah dengan cara klik, kemudian muncul Graphic page entry lalu drag sesuai temperatur yang anda inginkan.</a:t>
            </a:r>
            <a:endParaRPr lang="en-ID" sz="1700" dirty="0"/>
          </a:p>
        </p:txBody>
      </p:sp>
    </p:spTree>
    <p:extLst>
      <p:ext uri="{BB962C8B-B14F-4D97-AF65-F5344CB8AC3E}">
        <p14:creationId xmlns:p14="http://schemas.microsoft.com/office/powerpoint/2010/main" val="21624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</a:t>
            </a:r>
            <a:r>
              <a:rPr lang="en-US" dirty="0" err="1" smtClean="0"/>
              <a:t>Tren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8"/>
          <a:stretch/>
        </p:blipFill>
        <p:spPr bwMode="auto">
          <a:xfrm>
            <a:off x="179512" y="866049"/>
            <a:ext cx="5760000" cy="3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076055" y="1022927"/>
            <a:ext cx="240779" cy="180671"/>
          </a:xfrm>
          <a:prstGeom prst="ellipse">
            <a:avLst/>
          </a:prstGeom>
          <a:noFill/>
          <a:ln w="1905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4"/>
          <a:stretch/>
        </p:blipFill>
        <p:spPr bwMode="auto">
          <a:xfrm>
            <a:off x="179511" y="1253115"/>
            <a:ext cx="5760001" cy="84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78"/>
            <a:ext cx="57434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354577" y="1671885"/>
            <a:ext cx="240779" cy="180671"/>
          </a:xfrm>
          <a:prstGeom prst="ellipse">
            <a:avLst/>
          </a:prstGeom>
          <a:noFill/>
          <a:ln w="19050">
            <a:solidFill>
              <a:srgbClr val="DD2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platzhalter 12"/>
          <p:cNvSpPr txBox="1">
            <a:spLocks/>
          </p:cNvSpPr>
          <p:nvPr/>
        </p:nvSpPr>
        <p:spPr>
          <a:xfrm>
            <a:off x="6228184" y="700800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smtClean="0"/>
              <a:t>Pilih mode AHU OT yang ditunjuk anah panah, dengan cara sentuh tombol yang di tunjuk anah panah dan akan berubah berwarna biru.</a:t>
            </a:r>
          </a:p>
          <a:p>
            <a:pPr marL="174625" indent="-174625">
              <a:buFontTx/>
              <a:buChar char="-"/>
            </a:pPr>
            <a:r>
              <a:rPr lang="en-ID" smtClean="0"/>
              <a:t>Pilih setpoint temperatur OT-2 dengan Slider yang ditunjuk anah panah dengan cara klik+tahan, kemudian drag sesuai temperatur yang anda inginkan.</a:t>
            </a:r>
          </a:p>
          <a:p>
            <a:pPr marL="174625" indent="-174625">
              <a:buFontTx/>
              <a:buChar char="-"/>
            </a:pPr>
            <a:endParaRPr lang="en-ID" dirty="0"/>
          </a:p>
        </p:txBody>
      </p:sp>
      <p:sp>
        <p:nvSpPr>
          <p:cNvPr id="8" name="Rectangle 7"/>
          <p:cNvSpPr/>
          <p:nvPr/>
        </p:nvSpPr>
        <p:spPr>
          <a:xfrm>
            <a:off x="5316834" y="2211710"/>
            <a:ext cx="278522" cy="22322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1824" y="814918"/>
            <a:ext cx="27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75533" y="1403951"/>
            <a:ext cx="27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5356" y="2211710"/>
            <a:ext cx="27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</a:t>
            </a:r>
            <a:r>
              <a:rPr lang="en-US" dirty="0" err="1" smtClean="0"/>
              <a:t>Temperatur</a:t>
            </a:r>
            <a:r>
              <a:rPr lang="en-US" dirty="0" smtClean="0"/>
              <a:t> CHWS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 smtClean="0"/>
              <a:t>Diagram Trend Log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smtClean="0"/>
              <a:t>CHWS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endParaRPr lang="en-ID" dirty="0" smtClean="0"/>
          </a:p>
          <a:p>
            <a:pPr marL="174625" indent="-174625">
              <a:buFontTx/>
              <a:buChar char="-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22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</a:t>
            </a:r>
            <a:r>
              <a:rPr lang="en-US" dirty="0" err="1" smtClean="0"/>
              <a:t>Temperatur</a:t>
            </a:r>
            <a:r>
              <a:rPr lang="en-US" dirty="0" smtClean="0"/>
              <a:t> cooling coil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err="1" smtClean="0"/>
              <a:t>temperatur</a:t>
            </a:r>
            <a:r>
              <a:rPr lang="en-US" dirty="0" smtClean="0"/>
              <a:t> cooling coil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11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DPT AHU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smtClean="0"/>
              <a:t>differential pressure transmitter AHU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70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Duct </a:t>
            </a:r>
            <a:r>
              <a:rPr lang="en-US" dirty="0" err="1" smtClean="0"/>
              <a:t>Temperatur</a:t>
            </a:r>
            <a:r>
              <a:rPr lang="en-US" dirty="0" smtClean="0"/>
              <a:t> Supply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5590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smtClean="0"/>
              <a:t>duct </a:t>
            </a:r>
            <a:r>
              <a:rPr lang="en-US" dirty="0" err="1" smtClean="0"/>
              <a:t>temperatur</a:t>
            </a:r>
            <a:r>
              <a:rPr lang="en-US" dirty="0" smtClean="0"/>
              <a:t> supply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48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</a:t>
            </a:r>
            <a:r>
              <a:rPr lang="en-US" dirty="0" err="1" smtClean="0"/>
              <a:t>Temperatur</a:t>
            </a:r>
            <a:r>
              <a:rPr lang="en-US" dirty="0" smtClean="0"/>
              <a:t> OT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smtClean="0"/>
              <a:t>room </a:t>
            </a:r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40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Relative Humidity OT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5590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</a:t>
            </a:r>
            <a:r>
              <a:rPr lang="en-ID" dirty="0" smtClean="0"/>
              <a:t>Log room humidity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47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/>
              <a:t>BUILDING AUTOMATIC </a:t>
            </a:r>
            <a:r>
              <a:rPr lang="de-DE" sz="2000" b="1" dirty="0" smtClean="0"/>
              <a:t>SYSTEM</a:t>
            </a:r>
            <a:endParaRPr lang="de-DE" sz="20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DEOS Architecture"/>
          <p:cNvSpPr txBox="1">
            <a:spLocks/>
          </p:cNvSpPr>
          <p:nvPr/>
        </p:nvSpPr>
        <p:spPr>
          <a:xfrm>
            <a:off x="683568" y="1074431"/>
            <a:ext cx="4217205" cy="37660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sz="1200" dirty="0" smtClean="0"/>
              <a:t>  </a:t>
            </a:r>
            <a:r>
              <a:rPr lang="id-ID" sz="1200" b="1" dirty="0" smtClean="0"/>
              <a:t>Halaman </a:t>
            </a:r>
            <a:r>
              <a:rPr lang="en-US" sz="1200" b="1" dirty="0"/>
              <a:t>Touch Screen </a:t>
            </a:r>
            <a:r>
              <a:rPr lang="en-US" sz="1200" b="1" dirty="0" err="1"/>
              <a:t>Ruang</a:t>
            </a:r>
            <a:r>
              <a:rPr lang="en-US" sz="1200" b="1" dirty="0"/>
              <a:t> OT &amp; Panel</a:t>
            </a:r>
            <a:endParaRPr lang="id-ID" sz="1200" b="1" dirty="0" smtClean="0"/>
          </a:p>
          <a:p>
            <a:pPr marL="285750" indent="-285750">
              <a:lnSpc>
                <a:spcPct val="150000"/>
              </a:lnSpc>
            </a:pPr>
            <a:r>
              <a:rPr lang="en-GB" sz="1200" b="1" dirty="0" smtClean="0"/>
              <a:t>  </a:t>
            </a:r>
            <a:r>
              <a:rPr lang="en-GB" sz="1200" b="1" dirty="0"/>
              <a:t>Login </a:t>
            </a:r>
            <a:r>
              <a:rPr lang="en-GB" sz="1200" b="1" dirty="0" err="1"/>
              <a:t>Openview</a:t>
            </a:r>
            <a:r>
              <a:rPr lang="en-GB" sz="1200" b="1" dirty="0"/>
              <a:t> </a:t>
            </a:r>
            <a:r>
              <a:rPr lang="en-GB" sz="1200" b="1" dirty="0" err="1" smtClean="0"/>
              <a:t>ControlPanel</a:t>
            </a:r>
            <a:endParaRPr lang="en-GB" sz="1200" b="1" dirty="0" smtClean="0"/>
          </a:p>
          <a:p>
            <a:pPr marL="285750" indent="-285750">
              <a:lnSpc>
                <a:spcPct val="150000"/>
              </a:lnSpc>
            </a:pPr>
            <a:r>
              <a:rPr lang="en-GB" sz="1200" b="1" dirty="0"/>
              <a:t>  </a:t>
            </a:r>
            <a:r>
              <a:rPr lang="en-GB" sz="1200" b="1" dirty="0" err="1"/>
              <a:t>Halaman</a:t>
            </a:r>
            <a:r>
              <a:rPr lang="en-GB" sz="1200" b="1" dirty="0"/>
              <a:t> Menu </a:t>
            </a:r>
            <a:r>
              <a:rPr lang="en-GB" sz="1200" b="1" dirty="0" err="1" smtClean="0"/>
              <a:t>Openview</a:t>
            </a:r>
            <a:endParaRPr lang="en-GB" sz="1200" b="1" dirty="0" smtClean="0"/>
          </a:p>
          <a:p>
            <a:pPr marL="285750" indent="-285750">
              <a:lnSpc>
                <a:spcPct val="150000"/>
              </a:lnSpc>
            </a:pPr>
            <a:r>
              <a:rPr lang="en-GB" sz="1200" dirty="0" smtClean="0"/>
              <a:t>  </a:t>
            </a:r>
            <a:r>
              <a:rPr lang="en-GB" sz="1200" b="1" dirty="0" err="1" smtClean="0"/>
              <a:t>Halaman</a:t>
            </a:r>
            <a:r>
              <a:rPr lang="en-GB" sz="1200" b="1" dirty="0" smtClean="0"/>
              <a:t> </a:t>
            </a:r>
            <a:r>
              <a:rPr lang="en-US" sz="1200" b="1" dirty="0" smtClean="0"/>
              <a:t>SITE PLANT </a:t>
            </a:r>
            <a:endParaRPr lang="en-GB" sz="1200" b="1" dirty="0"/>
          </a:p>
          <a:p>
            <a:pPr marL="285750" indent="-285750">
              <a:lnSpc>
                <a:spcPct val="150000"/>
              </a:lnSpc>
            </a:pPr>
            <a:r>
              <a:rPr lang="en-US" sz="1200" dirty="0" smtClean="0"/>
              <a:t>  </a:t>
            </a:r>
            <a:r>
              <a:rPr lang="en-GB" sz="1200" b="1" dirty="0" err="1"/>
              <a:t>Halaman</a:t>
            </a:r>
            <a:r>
              <a:rPr lang="en-GB" sz="1200" b="1" dirty="0"/>
              <a:t> AHU OT </a:t>
            </a:r>
            <a:r>
              <a:rPr lang="en-GB" sz="1200" b="1" dirty="0" smtClean="0"/>
              <a:t>1</a:t>
            </a:r>
          </a:p>
          <a:p>
            <a:pPr marL="285750" indent="-285750">
              <a:lnSpc>
                <a:spcPct val="150000"/>
              </a:lnSpc>
            </a:pPr>
            <a:r>
              <a:rPr lang="en-US" sz="1200" dirty="0" smtClean="0"/>
              <a:t>  </a:t>
            </a:r>
            <a:r>
              <a:rPr lang="en-GB" sz="1200" b="1" dirty="0" err="1"/>
              <a:t>Halaman</a:t>
            </a:r>
            <a:r>
              <a:rPr lang="en-GB" sz="1200" b="1" dirty="0"/>
              <a:t> AHU OT </a:t>
            </a:r>
            <a:r>
              <a:rPr lang="en-GB" sz="1200" b="1" dirty="0" smtClean="0"/>
              <a:t>2</a:t>
            </a:r>
          </a:p>
          <a:p>
            <a:pPr marL="285750" indent="-285750">
              <a:lnSpc>
                <a:spcPct val="150000"/>
              </a:lnSpc>
            </a:pPr>
            <a:r>
              <a:rPr lang="en-ID" sz="1200" dirty="0" smtClean="0"/>
              <a:t>  </a:t>
            </a:r>
            <a:r>
              <a:rPr lang="en-US" sz="1200" b="1" dirty="0" smtClean="0"/>
              <a:t>Operation </a:t>
            </a:r>
            <a:r>
              <a:rPr lang="en-US" sz="1200" b="1" dirty="0"/>
              <a:t>AHU </a:t>
            </a:r>
            <a:r>
              <a:rPr lang="en-US" sz="1200" b="1" dirty="0" smtClean="0"/>
              <a:t>OT</a:t>
            </a:r>
          </a:p>
          <a:p>
            <a:pPr marL="285750" indent="-285750">
              <a:lnSpc>
                <a:spcPct val="150000"/>
              </a:lnSpc>
            </a:pPr>
            <a:r>
              <a:rPr lang="en-ID" sz="1200" dirty="0" smtClean="0"/>
              <a:t>  </a:t>
            </a:r>
            <a:r>
              <a:rPr lang="en-US" sz="1200" b="1" dirty="0" err="1" smtClean="0"/>
              <a:t>Memilih</a:t>
            </a:r>
            <a:r>
              <a:rPr lang="en-US" sz="1200" b="1" dirty="0" smtClean="0"/>
              <a:t> </a:t>
            </a:r>
            <a:r>
              <a:rPr lang="en-US" sz="1200" b="1" dirty="0"/>
              <a:t>MODE AHU </a:t>
            </a:r>
            <a:r>
              <a:rPr lang="en-US" sz="1200" b="1" dirty="0" smtClean="0"/>
              <a:t>OT</a:t>
            </a:r>
          </a:p>
          <a:p>
            <a:pPr marL="285750" indent="-285750">
              <a:lnSpc>
                <a:spcPct val="150000"/>
              </a:lnSpc>
            </a:pPr>
            <a:r>
              <a:rPr lang="en-ID" sz="1200" dirty="0" smtClean="0"/>
              <a:t> </a:t>
            </a:r>
            <a:r>
              <a:rPr lang="en-US" sz="1200" b="1" dirty="0" err="1"/>
              <a:t>Tampilan</a:t>
            </a:r>
            <a:r>
              <a:rPr lang="en-US" sz="1200" b="1" dirty="0"/>
              <a:t> ROOM </a:t>
            </a:r>
            <a:r>
              <a:rPr lang="en-US" sz="1200" b="1" dirty="0" smtClean="0"/>
              <a:t>OT-1</a:t>
            </a:r>
          </a:p>
          <a:p>
            <a:pPr marL="285750" indent="-285750">
              <a:lnSpc>
                <a:spcPct val="150000"/>
              </a:lnSpc>
            </a:pPr>
            <a:r>
              <a:rPr lang="en-ID" sz="1200" dirty="0" smtClean="0"/>
              <a:t> </a:t>
            </a:r>
            <a:r>
              <a:rPr lang="en-US" sz="1200" b="1" dirty="0" err="1"/>
              <a:t>Tampilan</a:t>
            </a:r>
            <a:r>
              <a:rPr lang="en-US" sz="1200" b="1" dirty="0"/>
              <a:t> ROOM </a:t>
            </a:r>
            <a:r>
              <a:rPr lang="en-US" sz="1200" b="1" dirty="0" smtClean="0"/>
              <a:t>OT-2</a:t>
            </a:r>
            <a:endParaRPr lang="en-US" sz="1200" b="1" dirty="0"/>
          </a:p>
          <a:p>
            <a:pPr marL="285750" indent="-285750">
              <a:lnSpc>
                <a:spcPct val="150000"/>
              </a:lnSpc>
            </a:pPr>
            <a:r>
              <a:rPr lang="en-ID" sz="1200" b="1" dirty="0" smtClean="0"/>
              <a:t> Log in </a:t>
            </a:r>
            <a:r>
              <a:rPr lang="en-US" sz="1200" b="1" dirty="0" err="1" smtClean="0"/>
              <a:t>Tren</a:t>
            </a:r>
            <a:r>
              <a:rPr lang="en-US" sz="1200" b="1" dirty="0" smtClean="0"/>
              <a:t> </a:t>
            </a:r>
            <a:r>
              <a:rPr lang="en-US" sz="1200" b="1" dirty="0"/>
              <a:t>Log </a:t>
            </a:r>
            <a:endParaRPr lang="en-GB" sz="1200" b="1" dirty="0" smtClean="0"/>
          </a:p>
        </p:txBody>
      </p:sp>
      <p:sp>
        <p:nvSpPr>
          <p:cNvPr id="11" name="Main Menu"/>
          <p:cNvSpPr txBox="1">
            <a:spLocks/>
          </p:cNvSpPr>
          <p:nvPr/>
        </p:nvSpPr>
        <p:spPr>
          <a:xfrm>
            <a:off x="467544" y="771550"/>
            <a:ext cx="8676456" cy="3600400"/>
          </a:xfrm>
          <a:prstGeom prst="rect">
            <a:avLst/>
          </a:prstGeom>
        </p:spPr>
        <p:txBody>
          <a:bodyPr vert="horz" lIns="90000" tIns="45720" rIns="91440" bIns="45720" rtlCol="0" anchor="t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600" b="1" dirty="0" err="1"/>
              <a:t>Halaman</a:t>
            </a:r>
            <a:r>
              <a:rPr lang="en-GB" sz="1600" b="1" dirty="0"/>
              <a:t> </a:t>
            </a:r>
            <a:r>
              <a:rPr lang="en-GB" sz="1600" b="1" dirty="0" smtClean="0"/>
              <a:t>Schematic </a:t>
            </a:r>
            <a:r>
              <a:rPr lang="en-GB" sz="1600" b="1" dirty="0"/>
              <a:t>Diagram Building Automatic System</a:t>
            </a:r>
          </a:p>
        </p:txBody>
      </p:sp>
    </p:spTree>
    <p:extLst>
      <p:ext uri="{BB962C8B-B14F-4D97-AF65-F5344CB8AC3E}">
        <p14:creationId xmlns:p14="http://schemas.microsoft.com/office/powerpoint/2010/main" val="26127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Log DPT </a:t>
            </a:r>
            <a:r>
              <a:rPr lang="en-US" dirty="0" smtClean="0"/>
              <a:t>OT room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smtClean="0"/>
              <a:t>differential pressure transmitter </a:t>
            </a:r>
            <a:r>
              <a:rPr lang="en-US" dirty="0" err="1" smtClean="0"/>
              <a:t>ruang</a:t>
            </a:r>
            <a:r>
              <a:rPr lang="en-US" dirty="0" smtClean="0"/>
              <a:t> OT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79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Log DPT HEPA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6163200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322874" y="699542"/>
            <a:ext cx="2843808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/>
              <a:t>Diagram Trend Log </a:t>
            </a:r>
            <a:r>
              <a:rPr lang="en-US" dirty="0" smtClean="0"/>
              <a:t>differential pressure transmitter HEPA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88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9570" y="1923678"/>
            <a:ext cx="8418894" cy="1152128"/>
          </a:xfrm>
        </p:spPr>
        <p:txBody>
          <a:bodyPr/>
          <a:lstStyle/>
          <a:p>
            <a:r>
              <a:rPr lang="en-US" sz="6000" dirty="0" err="1" smtClean="0"/>
              <a:t>Tomi.Purba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20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984776" cy="360040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id-ID" dirty="0"/>
              <a:t>Halaman </a:t>
            </a:r>
            <a:r>
              <a:rPr lang="en-US" dirty="0" smtClean="0"/>
              <a:t>Touch Screen </a:t>
            </a:r>
            <a:r>
              <a:rPr lang="en-US" dirty="0" err="1" smtClean="0"/>
              <a:t>Ruang</a:t>
            </a:r>
            <a:r>
              <a:rPr lang="en-US" dirty="0" smtClean="0"/>
              <a:t> OT &amp; Panel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44209" y="674774"/>
            <a:ext cx="2843808" cy="4032448"/>
          </a:xfrm>
        </p:spPr>
        <p:txBody>
          <a:bodyPr/>
          <a:lstStyle/>
          <a:p>
            <a:pPr marL="174625" indent="-174625">
              <a:buFontTx/>
              <a:buChar char="-"/>
            </a:pPr>
            <a:r>
              <a:rPr lang="id-ID" dirty="0" smtClean="0"/>
              <a:t>Pilih</a:t>
            </a:r>
            <a:r>
              <a:rPr lang="en-US" dirty="0" smtClean="0"/>
              <a:t> </a:t>
            </a:r>
            <a:r>
              <a:rPr lang="id-ID" dirty="0" smtClean="0"/>
              <a:t>Sofware</a:t>
            </a:r>
            <a:r>
              <a:rPr lang="en-US" dirty="0" smtClean="0"/>
              <a:t> </a:t>
            </a:r>
            <a:r>
              <a:rPr lang="id-ID" dirty="0" smtClean="0"/>
              <a:t>Open</a:t>
            </a:r>
            <a:r>
              <a:rPr lang="en-US" dirty="0" smtClean="0"/>
              <a:t>view</a:t>
            </a:r>
            <a:r>
              <a:rPr lang="en-US" dirty="0"/>
              <a:t> </a:t>
            </a:r>
            <a:r>
              <a:rPr lang="id-ID" dirty="0" smtClean="0"/>
              <a:t>ControlPanel</a:t>
            </a:r>
            <a:r>
              <a:rPr lang="en-ID" dirty="0" smtClean="0"/>
              <a:t>.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Dan </a:t>
            </a:r>
            <a:r>
              <a:rPr lang="en-ID" dirty="0" err="1" smtClean="0"/>
              <a:t>Mengoperasikan</a:t>
            </a:r>
            <a:r>
              <a:rPr lang="en-ID" dirty="0" smtClean="0"/>
              <a:t> Building Automatic System.</a:t>
            </a:r>
            <a:endParaRPr lang="id-ID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5590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5704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44565" y="3939902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1014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GB" dirty="0"/>
              <a:t>Login </a:t>
            </a:r>
            <a:r>
              <a:rPr lang="en-GB" dirty="0" err="1" smtClean="0"/>
              <a:t>Openview</a:t>
            </a:r>
            <a:r>
              <a:rPr lang="en-GB" dirty="0" smtClean="0"/>
              <a:t> </a:t>
            </a:r>
            <a:r>
              <a:rPr lang="en-GB" dirty="0" err="1"/>
              <a:t>ControlPanel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22874" y="699542"/>
            <a:ext cx="2843808" cy="4032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Mhkn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DCS.Open</a:t>
            </a:r>
            <a:endParaRPr lang="id-ID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Klik</a:t>
            </a:r>
            <a:r>
              <a:rPr lang="en-US" dirty="0" smtClean="0"/>
              <a:t> Log in </a:t>
            </a:r>
            <a:r>
              <a:rPr lang="en-US" dirty="0" err="1" smtClean="0"/>
              <a:t>Openview</a:t>
            </a:r>
            <a:endParaRPr lang="id-ID" dirty="0" smtClean="0"/>
          </a:p>
          <a:p>
            <a:pPr marL="285750" indent="-285750">
              <a:buFontTx/>
              <a:buChar char="-"/>
            </a:pPr>
            <a:r>
              <a:rPr lang="id-ID" dirty="0" smtClean="0"/>
              <a:t>Password </a:t>
            </a:r>
            <a:r>
              <a:rPr lang="en-US" dirty="0" smtClean="0"/>
              <a:t>log in</a:t>
            </a:r>
            <a:r>
              <a:rPr lang="en-ID" dirty="0" smtClean="0"/>
              <a:t> </a:t>
            </a:r>
            <a:r>
              <a:rPr lang="id-ID" dirty="0" smtClean="0"/>
              <a:t>:</a:t>
            </a:r>
            <a:r>
              <a:rPr lang="en-ID" dirty="0" smtClean="0"/>
              <a:t>0007</a:t>
            </a:r>
          </a:p>
          <a:p>
            <a:pPr marL="285750" indent="-285750">
              <a:buFontTx/>
              <a:buChar char="-"/>
            </a:pPr>
            <a:r>
              <a:rPr lang="en-ID" dirty="0" err="1" smtClean="0"/>
              <a:t>Klik</a:t>
            </a:r>
            <a:r>
              <a:rPr lang="en-ID" dirty="0" smtClean="0"/>
              <a:t> Change user</a:t>
            </a:r>
          </a:p>
          <a:p>
            <a:pPr marL="285750" indent="-285750">
              <a:buFontTx/>
              <a:buChar char="-"/>
            </a:pPr>
            <a:endParaRPr lang="id-ID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83768" y="2284289"/>
            <a:ext cx="288032" cy="2160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6075"/>
            <a:ext cx="3957848" cy="268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 t="28400" r="39221" b="40722"/>
          <a:stretch/>
        </p:blipFill>
        <p:spPr bwMode="auto">
          <a:xfrm>
            <a:off x="3246195" y="1926568"/>
            <a:ext cx="1415032" cy="11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79349" y="2255389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0" b="82283"/>
          <a:stretch/>
        </p:blipFill>
        <p:spPr bwMode="auto">
          <a:xfrm>
            <a:off x="179512" y="915567"/>
            <a:ext cx="1874800" cy="9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05" b="80146"/>
          <a:stretch/>
        </p:blipFill>
        <p:spPr bwMode="auto">
          <a:xfrm>
            <a:off x="190397" y="2098785"/>
            <a:ext cx="1863915" cy="10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51520" y="256417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9512" y="1387589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1014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GB" dirty="0" err="1"/>
              <a:t>Halaman</a:t>
            </a:r>
            <a:r>
              <a:rPr lang="en-GB" dirty="0"/>
              <a:t> Menu </a:t>
            </a:r>
            <a:r>
              <a:rPr lang="en-GB" dirty="0" err="1" smtClean="0"/>
              <a:t>Openview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22874" y="699542"/>
            <a:ext cx="2843808" cy="4032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&amp; </a:t>
            </a:r>
            <a:r>
              <a:rPr lang="en-ID" dirty="0" err="1" smtClean="0"/>
              <a:t>Mengoperasikan</a:t>
            </a:r>
            <a:r>
              <a:rPr lang="en-ID" dirty="0" smtClean="0"/>
              <a:t> Unit AHU OT 1 </a:t>
            </a:r>
            <a:r>
              <a:rPr lang="en-ID" dirty="0" err="1" smtClean="0"/>
              <a:t>Pilih</a:t>
            </a:r>
            <a:r>
              <a:rPr lang="en-ID" dirty="0" smtClean="0"/>
              <a:t> Icon AHU OT 1A &amp; 1B,Jika </a:t>
            </a:r>
            <a:r>
              <a:rPr lang="en-ID" dirty="0" err="1" smtClean="0"/>
              <a:t>ingin</a:t>
            </a:r>
            <a:r>
              <a:rPr lang="en-ID" dirty="0" smtClean="0"/>
              <a:t> </a:t>
            </a:r>
            <a:r>
              <a:rPr lang="en-ID" dirty="0" err="1" smtClean="0"/>
              <a:t>Mengoperasikan</a:t>
            </a:r>
            <a:r>
              <a:rPr lang="en-ID" dirty="0" smtClean="0"/>
              <a:t> </a:t>
            </a:r>
            <a:r>
              <a:rPr lang="en-ID" dirty="0"/>
              <a:t>Unit AHU OT </a:t>
            </a:r>
            <a:r>
              <a:rPr lang="en-ID" dirty="0" smtClean="0"/>
              <a:t>2 </a:t>
            </a:r>
            <a:r>
              <a:rPr lang="en-ID" dirty="0" err="1"/>
              <a:t>Pilih</a:t>
            </a:r>
            <a:r>
              <a:rPr lang="en-ID" dirty="0"/>
              <a:t> Icon AHU OT </a:t>
            </a:r>
            <a:r>
              <a:rPr lang="en-ID" dirty="0" smtClean="0"/>
              <a:t>2A </a:t>
            </a:r>
            <a:r>
              <a:rPr lang="en-ID" dirty="0"/>
              <a:t>&amp; </a:t>
            </a:r>
            <a:r>
              <a:rPr lang="en-ID" dirty="0" smtClean="0"/>
              <a:t>2B,dan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ingin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Site plan AHU </a:t>
            </a:r>
            <a:r>
              <a:rPr lang="en-ID" dirty="0" err="1" smtClean="0"/>
              <a:t>dan</a:t>
            </a:r>
            <a:r>
              <a:rPr lang="en-ID" dirty="0" smtClean="0"/>
              <a:t> OK </a:t>
            </a:r>
            <a:r>
              <a:rPr lang="en-ID" dirty="0" err="1" smtClean="0"/>
              <a:t>klik</a:t>
            </a:r>
            <a:r>
              <a:rPr lang="en-ID" dirty="0" smtClean="0"/>
              <a:t> </a:t>
            </a:r>
            <a:r>
              <a:rPr lang="en-ID" dirty="0" err="1" smtClean="0"/>
              <a:t>huruf</a:t>
            </a:r>
            <a:r>
              <a:rPr lang="en-ID" dirty="0" smtClean="0"/>
              <a:t> SITE PLANT</a:t>
            </a:r>
            <a:endParaRPr lang="id-ID" dirty="0"/>
          </a:p>
          <a:p>
            <a:pPr marL="285750" indent="-285750">
              <a:buFontTx/>
              <a:buChar char="-"/>
            </a:pPr>
            <a:endParaRPr lang="id-ID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" y="865590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7755" y="3363838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3768" y="3147814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33758" y="3140240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1014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US" dirty="0" err="1" smtClean="0"/>
              <a:t>Halaman</a:t>
            </a:r>
            <a:r>
              <a:rPr lang="en-US" dirty="0" smtClean="0"/>
              <a:t> SITE PLANT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22874" y="699542"/>
            <a:ext cx="2843808" cy="4032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ID" dirty="0" err="1" smtClean="0"/>
              <a:t>Tampilan</a:t>
            </a:r>
            <a:r>
              <a:rPr lang="en-ID" dirty="0" smtClean="0"/>
              <a:t> SITE PLANT </a:t>
            </a:r>
            <a:r>
              <a:rPr lang="en-ID" dirty="0" err="1" smtClean="0"/>
              <a:t>ruang</a:t>
            </a:r>
            <a:r>
              <a:rPr lang="en-ID" dirty="0" smtClean="0"/>
              <a:t> OT </a:t>
            </a:r>
            <a:r>
              <a:rPr lang="en-ID" dirty="0" err="1" smtClean="0"/>
              <a:t>dan</a:t>
            </a:r>
            <a:r>
              <a:rPr lang="en-ID" dirty="0" smtClean="0"/>
              <a:t> AHU,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melihat</a:t>
            </a:r>
            <a:r>
              <a:rPr lang="en-ID" dirty="0" smtClean="0"/>
              <a:t> </a:t>
            </a:r>
            <a:r>
              <a:rPr lang="en-ID" dirty="0" err="1" smtClean="0"/>
              <a:t>posisi</a:t>
            </a:r>
            <a:r>
              <a:rPr lang="en-ID" dirty="0" smtClean="0"/>
              <a:t> AHU OT yang </a:t>
            </a:r>
            <a:r>
              <a:rPr lang="en-ID" dirty="0" err="1" smtClean="0"/>
              <a:t>menyala</a:t>
            </a:r>
            <a:r>
              <a:rPr lang="en-ID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ID" dirty="0" err="1" smtClean="0"/>
              <a:t>Pilih</a:t>
            </a:r>
            <a:r>
              <a:rPr lang="en-ID" dirty="0" smtClean="0"/>
              <a:t> Icon Home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kembali</a:t>
            </a:r>
            <a:r>
              <a:rPr lang="en-ID" dirty="0" smtClean="0"/>
              <a:t> menu </a:t>
            </a:r>
            <a:r>
              <a:rPr lang="en-ID" dirty="0" err="1" smtClean="0"/>
              <a:t>utama</a:t>
            </a:r>
            <a:endParaRPr lang="en-ID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94803"/>
            <a:ext cx="6215040" cy="38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436096" y="3651870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GB" dirty="0" err="1"/>
              <a:t>Halaman</a:t>
            </a:r>
            <a:r>
              <a:rPr lang="en-GB" dirty="0"/>
              <a:t> AHU OT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299192" y="699542"/>
            <a:ext cx="2867490" cy="4032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ID" dirty="0" err="1" smtClean="0"/>
              <a:t>Pilih</a:t>
            </a:r>
            <a:r>
              <a:rPr lang="en-ID" dirty="0" smtClean="0"/>
              <a:t> Icon AHU </a:t>
            </a:r>
            <a:r>
              <a:rPr lang="en-ID" dirty="0" err="1" smtClean="0"/>
              <a:t>warna</a:t>
            </a:r>
            <a:r>
              <a:rPr lang="en-ID" dirty="0" smtClean="0"/>
              <a:t> </a:t>
            </a:r>
            <a:r>
              <a:rPr lang="en-ID" dirty="0" err="1" smtClean="0"/>
              <a:t>biru</a:t>
            </a:r>
            <a:r>
              <a:rPr lang="en-ID" dirty="0" smtClean="0"/>
              <a:t>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ingin</a:t>
            </a:r>
            <a:r>
              <a:rPr lang="en-ID" dirty="0" smtClean="0"/>
              <a:t>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AHU OT 2</a:t>
            </a:r>
          </a:p>
          <a:p>
            <a:pPr marL="285750" indent="-285750">
              <a:buFontTx/>
              <a:buChar char="-"/>
            </a:pPr>
            <a:r>
              <a:rPr lang="en-ID" dirty="0" err="1"/>
              <a:t>Pilih</a:t>
            </a:r>
            <a:r>
              <a:rPr lang="en-ID" dirty="0"/>
              <a:t> Icon </a:t>
            </a:r>
            <a:r>
              <a:rPr lang="en-ID" dirty="0" smtClean="0"/>
              <a:t>Home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biru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 smtClean="0"/>
              <a:t>kembali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halaman</a:t>
            </a:r>
            <a:r>
              <a:rPr lang="en-ID" dirty="0" smtClean="0"/>
              <a:t> menu </a:t>
            </a:r>
          </a:p>
          <a:p>
            <a:pPr marL="285750" indent="-285750">
              <a:buFontTx/>
              <a:buChar char="-"/>
            </a:pP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memilih</a:t>
            </a:r>
            <a:r>
              <a:rPr lang="en-ID" dirty="0" smtClean="0"/>
              <a:t> AHU yang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dinyalakan</a:t>
            </a:r>
            <a:r>
              <a:rPr lang="en-ID" dirty="0" smtClean="0"/>
              <a:t> </a:t>
            </a:r>
            <a:r>
              <a:rPr lang="en-ID" dirty="0" err="1" smtClean="0"/>
              <a:t>lihat</a:t>
            </a:r>
            <a:r>
              <a:rPr lang="en-ID" dirty="0" smtClean="0"/>
              <a:t> </a:t>
            </a:r>
            <a:r>
              <a:rPr lang="en-ID" dirty="0" err="1" smtClean="0"/>
              <a:t>halaman</a:t>
            </a:r>
            <a:r>
              <a:rPr lang="en-ID" dirty="0" smtClean="0"/>
              <a:t> 10. </a:t>
            </a:r>
          </a:p>
          <a:p>
            <a:pPr marL="285750" indent="-285750">
              <a:buFontTx/>
              <a:buChar char="-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 smtClean="0"/>
              <a:t>memilih</a:t>
            </a:r>
            <a:r>
              <a:rPr lang="en-ID" dirty="0" smtClean="0"/>
              <a:t> mode </a:t>
            </a:r>
            <a:r>
              <a:rPr lang="en-ID" dirty="0"/>
              <a:t>AHU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 smtClean="0"/>
              <a:t>gunakan</a:t>
            </a:r>
            <a:r>
              <a:rPr lang="en-ID" dirty="0" smtClean="0"/>
              <a:t>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smtClean="0"/>
              <a:t>11. </a:t>
            </a:r>
            <a:endParaRPr lang="id-ID" dirty="0"/>
          </a:p>
          <a:p>
            <a:pPr marL="285750" indent="-285750">
              <a:buFontTx/>
              <a:buChar char="-"/>
            </a:pPr>
            <a:endParaRPr lang="id-ID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50498" y="374147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85792" y="3219822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1014"/>
            <a:ext cx="6984776" cy="326506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</a:pPr>
            <a:r>
              <a:rPr lang="en-GB" sz="2000" dirty="0" err="1" smtClean="0"/>
              <a:t>Halaman</a:t>
            </a:r>
            <a:r>
              <a:rPr lang="en-GB" sz="2000" dirty="0" smtClean="0"/>
              <a:t> AHU OT 2</a:t>
            </a:r>
            <a:endParaRPr lang="en-GB" sz="20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322874" y="699542"/>
            <a:ext cx="2843808" cy="40324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ID" dirty="0" err="1"/>
              <a:t>Pilih</a:t>
            </a:r>
            <a:r>
              <a:rPr lang="en-ID" dirty="0"/>
              <a:t> Icon AHU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biru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AHU OT </a:t>
            </a:r>
            <a:r>
              <a:rPr lang="en-ID" dirty="0" smtClean="0"/>
              <a:t>1</a:t>
            </a:r>
            <a:endParaRPr lang="en-ID" dirty="0"/>
          </a:p>
          <a:p>
            <a:pPr marL="285750" indent="-285750">
              <a:buFontTx/>
              <a:buChar char="-"/>
            </a:pPr>
            <a:r>
              <a:rPr lang="en-ID" dirty="0" err="1"/>
              <a:t>Pilih</a:t>
            </a:r>
            <a:r>
              <a:rPr lang="en-ID" dirty="0"/>
              <a:t> Icon Home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biru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menu </a:t>
            </a:r>
          </a:p>
          <a:p>
            <a:pPr marL="285750" indent="-285750">
              <a:buFontTx/>
              <a:buChar char="-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AHU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dinyalakan</a:t>
            </a:r>
            <a:r>
              <a:rPr lang="en-ID" dirty="0"/>
              <a:t>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10. </a:t>
            </a:r>
          </a:p>
          <a:p>
            <a:pPr marL="285750" indent="-285750">
              <a:buFontTx/>
              <a:buChar char="-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mode AHU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11. </a:t>
            </a:r>
            <a:endParaRPr lang="id-ID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299192" y="674774"/>
            <a:ext cx="2844808" cy="4124458"/>
          </a:xfrm>
          <a:prstGeom prst="rect">
            <a:avLst/>
          </a:prstGeom>
          <a:noFill/>
          <a:ln w="12700">
            <a:solidFill>
              <a:srgbClr val="74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13717" y="3763669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6678" y="2625204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9920-115C-4C48-87C9-77A97015F60E}" type="datetime7">
              <a:rPr lang="de-DE" smtClean="0"/>
              <a:pPr/>
              <a:t>Jun-20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Stecher-Tatour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B867-BA27-4B84-8F35-1861B8373DE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AHU OT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6186240" cy="38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platzhalter 12"/>
          <p:cNvSpPr txBox="1">
            <a:spLocks/>
          </p:cNvSpPr>
          <p:nvPr/>
        </p:nvSpPr>
        <p:spPr>
          <a:xfrm>
            <a:off x="6156176" y="699542"/>
            <a:ext cx="3010506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Tx/>
              <a:buChar char="-"/>
            </a:pPr>
            <a:r>
              <a:rPr lang="en-ID" dirty="0" err="1" smtClean="0"/>
              <a:t>Ketika</a:t>
            </a:r>
            <a:r>
              <a:rPr lang="en-ID" dirty="0" smtClean="0"/>
              <a:t> AHU </a:t>
            </a:r>
            <a:r>
              <a:rPr lang="en-ID" dirty="0" err="1" smtClean="0"/>
              <a:t>pertama</a:t>
            </a:r>
            <a:r>
              <a:rPr lang="en-ID" dirty="0" smtClean="0"/>
              <a:t> di </a:t>
            </a:r>
            <a:r>
              <a:rPr lang="en-ID" dirty="0" err="1" smtClean="0"/>
              <a:t>operasikan,AHU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nyala</a:t>
            </a:r>
            <a:r>
              <a:rPr lang="en-ID" dirty="0" smtClean="0"/>
              <a:t> </a:t>
            </a:r>
            <a:r>
              <a:rPr lang="en-ID" dirty="0" err="1" smtClean="0"/>
              <a:t>sekitar</a:t>
            </a:r>
            <a:r>
              <a:rPr lang="en-ID" dirty="0" smtClean="0"/>
              <a:t> 100 </a:t>
            </a:r>
            <a:r>
              <a:rPr lang="en-ID" dirty="0" err="1" smtClean="0"/>
              <a:t>detik</a:t>
            </a:r>
            <a:r>
              <a:rPr lang="en-ID" dirty="0" smtClean="0"/>
              <a:t> </a:t>
            </a:r>
            <a:r>
              <a:rPr lang="en-ID" dirty="0" err="1" smtClean="0"/>
              <a:t>ditandai</a:t>
            </a:r>
            <a:r>
              <a:rPr lang="en-ID" dirty="0" smtClean="0"/>
              <a:t> status </a:t>
            </a:r>
            <a:r>
              <a:rPr lang="en-ID" dirty="0" err="1" smtClean="0"/>
              <a:t>menyala</a:t>
            </a:r>
            <a:r>
              <a:rPr lang="en-ID" dirty="0" smtClean="0"/>
              <a:t> </a:t>
            </a:r>
            <a:r>
              <a:rPr lang="en-ID" dirty="0" err="1" smtClean="0"/>
              <a:t>hijau</a:t>
            </a:r>
            <a:r>
              <a:rPr lang="en-ID" dirty="0" smtClean="0"/>
              <a:t> </a:t>
            </a:r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memilih</a:t>
            </a:r>
            <a:r>
              <a:rPr lang="en-ID" dirty="0" smtClean="0"/>
              <a:t> AHU yang </a:t>
            </a:r>
            <a:r>
              <a:rPr lang="en-ID" dirty="0" err="1" smtClean="0"/>
              <a:t>akan</a:t>
            </a:r>
            <a:r>
              <a:rPr lang="en-ID" dirty="0" smtClean="0"/>
              <a:t> di </a:t>
            </a:r>
            <a:r>
              <a:rPr lang="en-ID" dirty="0" err="1" smtClean="0"/>
              <a:t>nyalakan</a:t>
            </a:r>
            <a:r>
              <a:rPr lang="en-ID" dirty="0" smtClean="0"/>
              <a:t>,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sentuh</a:t>
            </a:r>
            <a:r>
              <a:rPr lang="en-ID" dirty="0" smtClean="0"/>
              <a:t> </a:t>
            </a:r>
            <a:r>
              <a:rPr lang="en-ID" dirty="0" err="1" smtClean="0"/>
              <a:t>tombol</a:t>
            </a:r>
            <a:r>
              <a:rPr lang="en-ID" dirty="0" smtClean="0"/>
              <a:t> yang di </a:t>
            </a:r>
            <a:r>
              <a:rPr lang="en-ID" dirty="0" err="1" smtClean="0"/>
              <a:t>tunjuk</a:t>
            </a:r>
            <a:r>
              <a:rPr lang="en-ID" dirty="0" smtClean="0"/>
              <a:t> </a:t>
            </a:r>
            <a:r>
              <a:rPr lang="en-ID" dirty="0" err="1" smtClean="0"/>
              <a:t>anah</a:t>
            </a:r>
            <a:r>
              <a:rPr lang="en-ID" dirty="0" smtClean="0"/>
              <a:t> </a:t>
            </a:r>
            <a:r>
              <a:rPr lang="en-ID" dirty="0" err="1" smtClean="0"/>
              <a:t>panah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berubah</a:t>
            </a:r>
            <a:r>
              <a:rPr lang="en-ID" dirty="0" smtClean="0"/>
              <a:t> </a:t>
            </a:r>
            <a:r>
              <a:rPr lang="en-ID" dirty="0" err="1" smtClean="0"/>
              <a:t>berwarna</a:t>
            </a:r>
            <a:r>
              <a:rPr lang="en-ID" dirty="0" smtClean="0"/>
              <a:t> </a:t>
            </a:r>
            <a:r>
              <a:rPr lang="en-ID" dirty="0" err="1" smtClean="0"/>
              <a:t>biru</a:t>
            </a:r>
            <a:endParaRPr lang="en-ID" dirty="0" smtClean="0"/>
          </a:p>
          <a:p>
            <a:endParaRPr lang="id-ID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7664" y="2293642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850" y="228275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82699" y="2282756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03648" y="1916104"/>
            <a:ext cx="290170" cy="2235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OS AG">
  <a:themeElements>
    <a:clrScheme name="DEOS AG">
      <a:dk1>
        <a:srgbClr val="000000"/>
      </a:dk1>
      <a:lt1>
        <a:srgbClr val="FFFFFF"/>
      </a:lt1>
      <a:dk2>
        <a:srgbClr val="DD2038"/>
      </a:dk2>
      <a:lt2>
        <a:srgbClr val="74797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O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747979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665</Words>
  <Application>Microsoft Office PowerPoint</Application>
  <PresentationFormat>On-screen Show (16:9)</PresentationFormat>
  <Paragraphs>123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DEOS AG</vt:lpstr>
      <vt:lpstr>1_Custom Design</vt:lpstr>
      <vt:lpstr>Custom Design</vt:lpstr>
      <vt:lpstr>Artikel Open View Mayapada Hospital Kuningan-Jakarta </vt:lpstr>
      <vt:lpstr>BUILDING AUTOMATIC SYSTEM</vt:lpstr>
      <vt:lpstr>Halaman Touch Screen Ruang OT &amp; Panel</vt:lpstr>
      <vt:lpstr>Login Openview ControlPanel</vt:lpstr>
      <vt:lpstr>Halaman Menu Openview</vt:lpstr>
      <vt:lpstr>Halaman SITE PLANT</vt:lpstr>
      <vt:lpstr>Halaman AHU OT 1</vt:lpstr>
      <vt:lpstr>Halaman AHU OT 2</vt:lpstr>
      <vt:lpstr>Operation AHU OT</vt:lpstr>
      <vt:lpstr>Memilih MODE AHU OT</vt:lpstr>
      <vt:lpstr>Tampilan ROOM OT-1</vt:lpstr>
      <vt:lpstr>Tampilan ROOM OT-2</vt:lpstr>
      <vt:lpstr>Log in Tren Log </vt:lpstr>
      <vt:lpstr>Trend Log Temperatur CHWS</vt:lpstr>
      <vt:lpstr>Trend Log Temperatur cooling coil</vt:lpstr>
      <vt:lpstr>Trend Log DPT AHU</vt:lpstr>
      <vt:lpstr>Trend Log Duct Temperatur Supply</vt:lpstr>
      <vt:lpstr>Trend Log Temperatur OT</vt:lpstr>
      <vt:lpstr>Trend Log Relative Humidity OT</vt:lpstr>
      <vt:lpstr>Trend Log DPT OT room</vt:lpstr>
      <vt:lpstr>Trend Log DPT HEPA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Gödker, Fabian (Dcs)</dc:creator>
  <cp:lastModifiedBy>Hp</cp:lastModifiedBy>
  <cp:revision>681</cp:revision>
  <cp:lastPrinted>2014-04-08T13:53:13Z</cp:lastPrinted>
  <dcterms:created xsi:type="dcterms:W3CDTF">2013-04-10T12:50:08Z</dcterms:created>
  <dcterms:modified xsi:type="dcterms:W3CDTF">2020-06-02T02:54:12Z</dcterms:modified>
</cp:coreProperties>
</file>